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Sensei" charset="1" panose="00000500000000000000"/>
      <p:regular r:id="rId20"/>
    </p:embeddedFont>
    <p:embeddedFont>
      <p:font typeface="Noto Sans JP" charset="1" panose="020B0500000000000000"/>
      <p:regular r:id="rId21"/>
    </p:embeddedFont>
    <p:embeddedFont>
      <p:font typeface="Baloo" charset="1" panose="03080902040302020200"/>
      <p:regular r:id="rId22"/>
    </p:embeddedFont>
    <p:embeddedFont>
      <p:font typeface="Faustina" charset="1" panose="00000500000000000000"/>
      <p:regular r:id="rId23"/>
    </p:embeddedFont>
    <p:embeddedFont>
      <p:font typeface="Faustina Bold" charset="1" panose="00000800000000000000"/>
      <p:regular r:id="rId24"/>
    </p:embeddedFont>
    <p:embeddedFont>
      <p:font typeface="Noto Sans JP Bold" charset="1" panose="020B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svg" Type="http://schemas.openxmlformats.org/officeDocument/2006/relationships/image"/><Relationship Id="rId11" Target="../media/image89.png" Type="http://schemas.openxmlformats.org/officeDocument/2006/relationships/image"/><Relationship Id="rId12" Target="../media/image90.svg" Type="http://schemas.openxmlformats.org/officeDocument/2006/relationships/image"/><Relationship Id="rId13" Target="../media/image91.png" Type="http://schemas.openxmlformats.org/officeDocument/2006/relationships/image"/><Relationship Id="rId14" Target="../media/image9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2.png" Type="http://schemas.openxmlformats.org/officeDocument/2006/relationships/image"/><Relationship Id="rId5" Target="../media/image83.svg" Type="http://schemas.openxmlformats.org/officeDocument/2006/relationships/image"/><Relationship Id="rId6" Target="../media/image84.png" Type="http://schemas.openxmlformats.org/officeDocument/2006/relationships/image"/><Relationship Id="rId7" Target="../media/image85.png" Type="http://schemas.openxmlformats.org/officeDocument/2006/relationships/image"/><Relationship Id="rId8" Target="../media/image86.sv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jpeg" Type="http://schemas.openxmlformats.org/officeDocument/2006/relationships/image"/><Relationship Id="rId11" Target="../media/image100.png" Type="http://schemas.openxmlformats.org/officeDocument/2006/relationships/image"/><Relationship Id="rId12" Target="../media/image101.png" Type="http://schemas.openxmlformats.org/officeDocument/2006/relationships/image"/><Relationship Id="rId13" Target="../media/image102.svg" Type="http://schemas.openxmlformats.org/officeDocument/2006/relationships/image"/><Relationship Id="rId14" Target="../media/image103.gif" Type="http://schemas.openxmlformats.org/officeDocument/2006/relationships/image"/><Relationship Id="rId15" Target="../media/image104.png" Type="http://schemas.openxmlformats.org/officeDocument/2006/relationships/image"/><Relationship Id="rId16" Target="../media/image105.svg" Type="http://schemas.openxmlformats.org/officeDocument/2006/relationships/image"/><Relationship Id="rId17" Target="../media/image106.png" Type="http://schemas.openxmlformats.org/officeDocument/2006/relationships/image"/><Relationship Id="rId18" Target="../media/image10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95.png" Type="http://schemas.openxmlformats.org/officeDocument/2006/relationships/image"/><Relationship Id="rId7" Target="../media/image96.png" Type="http://schemas.openxmlformats.org/officeDocument/2006/relationships/image"/><Relationship Id="rId8" Target="../media/image97.jpeg" Type="http://schemas.openxmlformats.org/officeDocument/2006/relationships/image"/><Relationship Id="rId9" Target="../media/image9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8.png" Type="http://schemas.openxmlformats.org/officeDocument/2006/relationships/image"/><Relationship Id="rId5" Target="../media/image109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110.png" Type="http://schemas.openxmlformats.org/officeDocument/2006/relationships/image"/><Relationship Id="rId9" Target="../media/image1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gif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2.gif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15" Target="../media/image55.png" Type="http://schemas.openxmlformats.org/officeDocument/2006/relationships/image"/><Relationship Id="rId16" Target="../media/image5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jpe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11" Target="../media/image72.png" Type="http://schemas.openxmlformats.org/officeDocument/2006/relationships/image"/><Relationship Id="rId12" Target="../media/image7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Relationship Id="rId9" Target="../media/image7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8100000">
            <a:off x="12420303" y="2830766"/>
            <a:ext cx="4907754" cy="3381889"/>
          </a:xfrm>
          <a:custGeom>
            <a:avLst/>
            <a:gdLst/>
            <a:ahLst/>
            <a:cxnLst/>
            <a:rect r="r" b="b" t="t" l="l"/>
            <a:pathLst>
              <a:path h="3381889" w="4907754">
                <a:moveTo>
                  <a:pt x="4907754" y="0"/>
                </a:moveTo>
                <a:lnTo>
                  <a:pt x="0" y="0"/>
                </a:lnTo>
                <a:lnTo>
                  <a:pt x="0" y="3381888"/>
                </a:lnTo>
                <a:lnTo>
                  <a:pt x="4907754" y="3381888"/>
                </a:lnTo>
                <a:lnTo>
                  <a:pt x="4907754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36184" y="7815763"/>
            <a:ext cx="1906788" cy="1492533"/>
          </a:xfrm>
          <a:custGeom>
            <a:avLst/>
            <a:gdLst/>
            <a:ahLst/>
            <a:cxnLst/>
            <a:rect r="r" b="b" t="t" l="l"/>
            <a:pathLst>
              <a:path h="1492533" w="1906788">
                <a:moveTo>
                  <a:pt x="0" y="0"/>
                </a:moveTo>
                <a:lnTo>
                  <a:pt x="1906788" y="0"/>
                </a:lnTo>
                <a:lnTo>
                  <a:pt x="1906788" y="1492533"/>
                </a:lnTo>
                <a:lnTo>
                  <a:pt x="0" y="1492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2057">
            <a:off x="14834124" y="5660179"/>
            <a:ext cx="2005146" cy="1819214"/>
          </a:xfrm>
          <a:custGeom>
            <a:avLst/>
            <a:gdLst/>
            <a:ahLst/>
            <a:cxnLst/>
            <a:rect r="r" b="b" t="t" l="l"/>
            <a:pathLst>
              <a:path h="1819214" w="2005146">
                <a:moveTo>
                  <a:pt x="0" y="0"/>
                </a:moveTo>
                <a:lnTo>
                  <a:pt x="2005146" y="0"/>
                </a:lnTo>
                <a:lnTo>
                  <a:pt x="2005146" y="1819214"/>
                </a:lnTo>
                <a:lnTo>
                  <a:pt x="0" y="18192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43349" y="5014982"/>
            <a:ext cx="4121391" cy="4664125"/>
          </a:xfrm>
          <a:custGeom>
            <a:avLst/>
            <a:gdLst/>
            <a:ahLst/>
            <a:cxnLst/>
            <a:rect r="r" b="b" t="t" l="l"/>
            <a:pathLst>
              <a:path h="4664125" w="4121391">
                <a:moveTo>
                  <a:pt x="0" y="0"/>
                </a:moveTo>
                <a:lnTo>
                  <a:pt x="4121390" y="0"/>
                </a:lnTo>
                <a:lnTo>
                  <a:pt x="4121390" y="4664126"/>
                </a:lnTo>
                <a:lnTo>
                  <a:pt x="0" y="46641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51525">
            <a:off x="11105386" y="7542720"/>
            <a:ext cx="2536249" cy="2222676"/>
          </a:xfrm>
          <a:custGeom>
            <a:avLst/>
            <a:gdLst/>
            <a:ahLst/>
            <a:cxnLst/>
            <a:rect r="r" b="b" t="t" l="l"/>
            <a:pathLst>
              <a:path h="2222676" w="2536249">
                <a:moveTo>
                  <a:pt x="2536248" y="0"/>
                </a:moveTo>
                <a:lnTo>
                  <a:pt x="0" y="0"/>
                </a:lnTo>
                <a:lnTo>
                  <a:pt x="0" y="2222676"/>
                </a:lnTo>
                <a:lnTo>
                  <a:pt x="2536248" y="2222676"/>
                </a:lnTo>
                <a:lnTo>
                  <a:pt x="253624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01518">
            <a:off x="2149878" y="7122338"/>
            <a:ext cx="1361786" cy="1489031"/>
          </a:xfrm>
          <a:custGeom>
            <a:avLst/>
            <a:gdLst/>
            <a:ahLst/>
            <a:cxnLst/>
            <a:rect r="r" b="b" t="t" l="l"/>
            <a:pathLst>
              <a:path h="1489031" w="1361786">
                <a:moveTo>
                  <a:pt x="0" y="0"/>
                </a:moveTo>
                <a:lnTo>
                  <a:pt x="1361786" y="0"/>
                </a:lnTo>
                <a:lnTo>
                  <a:pt x="1361786" y="1489031"/>
                </a:lnTo>
                <a:lnTo>
                  <a:pt x="0" y="14890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115812">
            <a:off x="1576795" y="7832554"/>
            <a:ext cx="1486862" cy="1040803"/>
          </a:xfrm>
          <a:custGeom>
            <a:avLst/>
            <a:gdLst/>
            <a:ahLst/>
            <a:cxnLst/>
            <a:rect r="r" b="b" t="t" l="l"/>
            <a:pathLst>
              <a:path h="1040803" w="1486862">
                <a:moveTo>
                  <a:pt x="0" y="0"/>
                </a:moveTo>
                <a:lnTo>
                  <a:pt x="1486862" y="0"/>
                </a:lnTo>
                <a:lnTo>
                  <a:pt x="1486862" y="1040803"/>
                </a:lnTo>
                <a:lnTo>
                  <a:pt x="0" y="10408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418181">
            <a:off x="6376163" y="7549828"/>
            <a:ext cx="1460691" cy="1386329"/>
          </a:xfrm>
          <a:custGeom>
            <a:avLst/>
            <a:gdLst/>
            <a:ahLst/>
            <a:cxnLst/>
            <a:rect r="r" b="b" t="t" l="l"/>
            <a:pathLst>
              <a:path h="1386329" w="1460691">
                <a:moveTo>
                  <a:pt x="0" y="0"/>
                </a:moveTo>
                <a:lnTo>
                  <a:pt x="1460691" y="0"/>
                </a:lnTo>
                <a:lnTo>
                  <a:pt x="1460691" y="1386329"/>
                </a:lnTo>
                <a:lnTo>
                  <a:pt x="0" y="138632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65467" y="7487145"/>
            <a:ext cx="1241041" cy="1493053"/>
          </a:xfrm>
          <a:custGeom>
            <a:avLst/>
            <a:gdLst/>
            <a:ahLst/>
            <a:cxnLst/>
            <a:rect r="r" b="b" t="t" l="l"/>
            <a:pathLst>
              <a:path h="1493053" w="1241041">
                <a:moveTo>
                  <a:pt x="0" y="0"/>
                </a:moveTo>
                <a:lnTo>
                  <a:pt x="1241041" y="0"/>
                </a:lnTo>
                <a:lnTo>
                  <a:pt x="1241041" y="1493053"/>
                </a:lnTo>
                <a:lnTo>
                  <a:pt x="0" y="149305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48617">
            <a:off x="3953773" y="7207811"/>
            <a:ext cx="1361647" cy="1846899"/>
          </a:xfrm>
          <a:custGeom>
            <a:avLst/>
            <a:gdLst/>
            <a:ahLst/>
            <a:cxnLst/>
            <a:rect r="r" b="b" t="t" l="l"/>
            <a:pathLst>
              <a:path h="1846899" w="1361647">
                <a:moveTo>
                  <a:pt x="0" y="0"/>
                </a:moveTo>
                <a:lnTo>
                  <a:pt x="1361647" y="0"/>
                </a:lnTo>
                <a:lnTo>
                  <a:pt x="1361647" y="1846899"/>
                </a:lnTo>
                <a:lnTo>
                  <a:pt x="0" y="184689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8090" y="5362025"/>
            <a:ext cx="6517813" cy="1185057"/>
          </a:xfrm>
          <a:custGeom>
            <a:avLst/>
            <a:gdLst/>
            <a:ahLst/>
            <a:cxnLst/>
            <a:rect r="r" b="b" t="t" l="l"/>
            <a:pathLst>
              <a:path h="1185057" w="6517813">
                <a:moveTo>
                  <a:pt x="0" y="0"/>
                </a:moveTo>
                <a:lnTo>
                  <a:pt x="6517813" y="0"/>
                </a:lnTo>
                <a:lnTo>
                  <a:pt x="6517813" y="1185057"/>
                </a:lnTo>
                <a:lnTo>
                  <a:pt x="0" y="118505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73842" y="449332"/>
            <a:ext cx="13140316" cy="348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Sensei"/>
                <a:ea typeface="Sensei"/>
                <a:cs typeface="Sensei"/>
                <a:sym typeface="Sensei"/>
              </a:rPr>
              <a:t>MOBILE APP BOOK TOUR IN JAPAN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9032" y="5538401"/>
            <a:ext cx="5953254" cy="74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357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Team 2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3208765">
            <a:off x="10763743" y="4245249"/>
            <a:ext cx="1797623" cy="977458"/>
          </a:xfrm>
          <a:custGeom>
            <a:avLst/>
            <a:gdLst/>
            <a:ahLst/>
            <a:cxnLst/>
            <a:rect r="r" b="b" t="t" l="l"/>
            <a:pathLst>
              <a:path h="977458" w="1797623">
                <a:moveTo>
                  <a:pt x="1797623" y="0"/>
                </a:moveTo>
                <a:lnTo>
                  <a:pt x="0" y="0"/>
                </a:lnTo>
                <a:lnTo>
                  <a:pt x="0" y="977458"/>
                </a:lnTo>
                <a:lnTo>
                  <a:pt x="1797623" y="977458"/>
                </a:lnTo>
                <a:lnTo>
                  <a:pt x="1797623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5692" y="-35094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436039"/>
            <a:ext cx="6409096" cy="745786"/>
            <a:chOff x="0" y="0"/>
            <a:chExt cx="8545461" cy="9943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45461" cy="994381"/>
            </a:xfrm>
            <a:custGeom>
              <a:avLst/>
              <a:gdLst/>
              <a:ahLst/>
              <a:cxnLst/>
              <a:rect r="r" b="b" t="t" l="l"/>
              <a:pathLst>
                <a:path h="994381" w="8545461">
                  <a:moveTo>
                    <a:pt x="0" y="0"/>
                  </a:moveTo>
                  <a:lnTo>
                    <a:pt x="8545461" y="0"/>
                  </a:lnTo>
                  <a:lnTo>
                    <a:pt x="8545461" y="994381"/>
                  </a:lnTo>
                  <a:lnTo>
                    <a:pt x="0" y="994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897978" y="17130"/>
              <a:ext cx="4749504" cy="845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</a:pPr>
              <a:r>
                <a:rPr lang="en-US" b="true" sz="3600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Quản lý lịch trình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722370" y="489095"/>
            <a:ext cx="4224024" cy="9386720"/>
          </a:xfrm>
          <a:custGeom>
            <a:avLst/>
            <a:gdLst/>
            <a:ahLst/>
            <a:cxnLst/>
            <a:rect r="r" b="b" t="t" l="l"/>
            <a:pathLst>
              <a:path h="9386720" w="4224024">
                <a:moveTo>
                  <a:pt x="0" y="0"/>
                </a:moveTo>
                <a:lnTo>
                  <a:pt x="4224024" y="0"/>
                </a:lnTo>
                <a:lnTo>
                  <a:pt x="4224024" y="9386720"/>
                </a:lnTo>
                <a:lnTo>
                  <a:pt x="0" y="9386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529626"/>
            <a:ext cx="5424705" cy="5556029"/>
          </a:xfrm>
          <a:custGeom>
            <a:avLst/>
            <a:gdLst/>
            <a:ahLst/>
            <a:cxnLst/>
            <a:rect r="r" b="b" t="t" l="l"/>
            <a:pathLst>
              <a:path h="5556029" w="5424705">
                <a:moveTo>
                  <a:pt x="0" y="0"/>
                </a:moveTo>
                <a:lnTo>
                  <a:pt x="5424705" y="0"/>
                </a:lnTo>
                <a:lnTo>
                  <a:pt x="5424705" y="5556029"/>
                </a:lnTo>
                <a:lnTo>
                  <a:pt x="0" y="55560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6961" y="7408585"/>
            <a:ext cx="579828" cy="986941"/>
          </a:xfrm>
          <a:custGeom>
            <a:avLst/>
            <a:gdLst/>
            <a:ahLst/>
            <a:cxnLst/>
            <a:rect r="r" b="b" t="t" l="l"/>
            <a:pathLst>
              <a:path h="986941" w="579828">
                <a:moveTo>
                  <a:pt x="0" y="0"/>
                </a:moveTo>
                <a:lnTo>
                  <a:pt x="579828" y="0"/>
                </a:lnTo>
                <a:lnTo>
                  <a:pt x="579828" y="986940"/>
                </a:lnTo>
                <a:lnTo>
                  <a:pt x="0" y="9869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96528" y="6187826"/>
            <a:ext cx="632728" cy="1076984"/>
          </a:xfrm>
          <a:custGeom>
            <a:avLst/>
            <a:gdLst/>
            <a:ahLst/>
            <a:cxnLst/>
            <a:rect r="r" b="b" t="t" l="l"/>
            <a:pathLst>
              <a:path h="1076984" w="632728">
                <a:moveTo>
                  <a:pt x="0" y="0"/>
                </a:moveTo>
                <a:lnTo>
                  <a:pt x="632728" y="0"/>
                </a:lnTo>
                <a:lnTo>
                  <a:pt x="632728" y="1076983"/>
                </a:lnTo>
                <a:lnTo>
                  <a:pt x="0" y="10769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98655" y="3264154"/>
            <a:ext cx="655858" cy="1116354"/>
          </a:xfrm>
          <a:custGeom>
            <a:avLst/>
            <a:gdLst/>
            <a:ahLst/>
            <a:cxnLst/>
            <a:rect r="r" b="b" t="t" l="l"/>
            <a:pathLst>
              <a:path h="1116354" w="655858">
                <a:moveTo>
                  <a:pt x="0" y="0"/>
                </a:moveTo>
                <a:lnTo>
                  <a:pt x="655858" y="0"/>
                </a:lnTo>
                <a:lnTo>
                  <a:pt x="655858" y="1116354"/>
                </a:lnTo>
                <a:lnTo>
                  <a:pt x="0" y="1116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5692" y="-35094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83043" y="1170574"/>
            <a:ext cx="6409096" cy="745786"/>
            <a:chOff x="0" y="0"/>
            <a:chExt cx="8545461" cy="9943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45461" cy="994381"/>
            </a:xfrm>
            <a:custGeom>
              <a:avLst/>
              <a:gdLst/>
              <a:ahLst/>
              <a:cxnLst/>
              <a:rect r="r" b="b" t="t" l="l"/>
              <a:pathLst>
                <a:path h="994381" w="8545461">
                  <a:moveTo>
                    <a:pt x="0" y="0"/>
                  </a:moveTo>
                  <a:lnTo>
                    <a:pt x="8545461" y="0"/>
                  </a:lnTo>
                  <a:lnTo>
                    <a:pt x="8545461" y="994381"/>
                  </a:lnTo>
                  <a:lnTo>
                    <a:pt x="0" y="994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166346" y="-114300"/>
              <a:ext cx="2817206" cy="845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</a:pPr>
              <a:r>
                <a:rPr lang="en-US" b="true" sz="3600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Đánh giá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77229" y="426088"/>
            <a:ext cx="4246404" cy="9436452"/>
          </a:xfrm>
          <a:custGeom>
            <a:avLst/>
            <a:gdLst/>
            <a:ahLst/>
            <a:cxnLst/>
            <a:rect r="r" b="b" t="t" l="l"/>
            <a:pathLst>
              <a:path h="9436452" w="4246404">
                <a:moveTo>
                  <a:pt x="0" y="0"/>
                </a:moveTo>
                <a:lnTo>
                  <a:pt x="4246404" y="0"/>
                </a:lnTo>
                <a:lnTo>
                  <a:pt x="4246404" y="9436453"/>
                </a:lnTo>
                <a:lnTo>
                  <a:pt x="0" y="9436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29194" y="4479830"/>
            <a:ext cx="4516795" cy="4114800"/>
          </a:xfrm>
          <a:custGeom>
            <a:avLst/>
            <a:gdLst/>
            <a:ahLst/>
            <a:cxnLst/>
            <a:rect r="r" b="b" t="t" l="l"/>
            <a:pathLst>
              <a:path h="4114800" w="4516795">
                <a:moveTo>
                  <a:pt x="0" y="0"/>
                </a:moveTo>
                <a:lnTo>
                  <a:pt x="4516794" y="0"/>
                </a:lnTo>
                <a:lnTo>
                  <a:pt x="4516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64052" y="3745168"/>
            <a:ext cx="774068" cy="734661"/>
          </a:xfrm>
          <a:custGeom>
            <a:avLst/>
            <a:gdLst/>
            <a:ahLst/>
            <a:cxnLst/>
            <a:rect r="r" b="b" t="t" l="l"/>
            <a:pathLst>
              <a:path h="734661" w="774068">
                <a:moveTo>
                  <a:pt x="0" y="0"/>
                </a:moveTo>
                <a:lnTo>
                  <a:pt x="774068" y="0"/>
                </a:lnTo>
                <a:lnTo>
                  <a:pt x="774068" y="734662"/>
                </a:lnTo>
                <a:lnTo>
                  <a:pt x="0" y="7346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29194" y="3010507"/>
            <a:ext cx="774068" cy="734661"/>
          </a:xfrm>
          <a:custGeom>
            <a:avLst/>
            <a:gdLst/>
            <a:ahLst/>
            <a:cxnLst/>
            <a:rect r="r" b="b" t="t" l="l"/>
            <a:pathLst>
              <a:path h="734661" w="774068">
                <a:moveTo>
                  <a:pt x="0" y="0"/>
                </a:moveTo>
                <a:lnTo>
                  <a:pt x="774068" y="0"/>
                </a:lnTo>
                <a:lnTo>
                  <a:pt x="774068" y="734661"/>
                </a:lnTo>
                <a:lnTo>
                  <a:pt x="0" y="7346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13523" y="2643177"/>
            <a:ext cx="774068" cy="734661"/>
          </a:xfrm>
          <a:custGeom>
            <a:avLst/>
            <a:gdLst/>
            <a:ahLst/>
            <a:cxnLst/>
            <a:rect r="r" b="b" t="t" l="l"/>
            <a:pathLst>
              <a:path h="734661" w="774068">
                <a:moveTo>
                  <a:pt x="0" y="0"/>
                </a:moveTo>
                <a:lnTo>
                  <a:pt x="774068" y="0"/>
                </a:lnTo>
                <a:lnTo>
                  <a:pt x="774068" y="734661"/>
                </a:lnTo>
                <a:lnTo>
                  <a:pt x="0" y="7346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07922" y="3010507"/>
            <a:ext cx="774068" cy="734661"/>
          </a:xfrm>
          <a:custGeom>
            <a:avLst/>
            <a:gdLst/>
            <a:ahLst/>
            <a:cxnLst/>
            <a:rect r="r" b="b" t="t" l="l"/>
            <a:pathLst>
              <a:path h="734661" w="774068">
                <a:moveTo>
                  <a:pt x="0" y="0"/>
                </a:moveTo>
                <a:lnTo>
                  <a:pt x="774068" y="0"/>
                </a:lnTo>
                <a:lnTo>
                  <a:pt x="774068" y="734661"/>
                </a:lnTo>
                <a:lnTo>
                  <a:pt x="0" y="7346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70641" y="3745168"/>
            <a:ext cx="774068" cy="734661"/>
          </a:xfrm>
          <a:custGeom>
            <a:avLst/>
            <a:gdLst/>
            <a:ahLst/>
            <a:cxnLst/>
            <a:rect r="r" b="b" t="t" l="l"/>
            <a:pathLst>
              <a:path h="734661" w="774068">
                <a:moveTo>
                  <a:pt x="0" y="0"/>
                </a:moveTo>
                <a:lnTo>
                  <a:pt x="774068" y="0"/>
                </a:lnTo>
                <a:lnTo>
                  <a:pt x="774068" y="734662"/>
                </a:lnTo>
                <a:lnTo>
                  <a:pt x="0" y="7346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5692" y="-35094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85776" y="2767051"/>
            <a:ext cx="5879321" cy="1090347"/>
            <a:chOff x="0" y="0"/>
            <a:chExt cx="7839095" cy="14537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39095" cy="1453796"/>
            </a:xfrm>
            <a:custGeom>
              <a:avLst/>
              <a:gdLst/>
              <a:ahLst/>
              <a:cxnLst/>
              <a:rect r="r" b="b" t="t" l="l"/>
              <a:pathLst>
                <a:path h="1453796" w="7839095">
                  <a:moveTo>
                    <a:pt x="0" y="0"/>
                  </a:moveTo>
                  <a:lnTo>
                    <a:pt x="7839095" y="0"/>
                  </a:lnTo>
                  <a:lnTo>
                    <a:pt x="7839095" y="1453796"/>
                  </a:lnTo>
                  <a:lnTo>
                    <a:pt x="0" y="1453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305066" y="246838"/>
              <a:ext cx="3818902" cy="845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400"/>
                </a:lnSpc>
              </a:pPr>
              <a:r>
                <a:rPr lang="en-US" b="true" sz="3600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Hiệu suất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84396" y="4999976"/>
            <a:ext cx="7574904" cy="1377394"/>
            <a:chOff x="0" y="0"/>
            <a:chExt cx="10099871" cy="18365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02835" cy="1836526"/>
            </a:xfrm>
            <a:custGeom>
              <a:avLst/>
              <a:gdLst/>
              <a:ahLst/>
              <a:cxnLst/>
              <a:rect r="r" b="b" t="t" l="l"/>
              <a:pathLst>
                <a:path h="1836526" w="9902835">
                  <a:moveTo>
                    <a:pt x="0" y="0"/>
                  </a:moveTo>
                  <a:lnTo>
                    <a:pt x="9902835" y="0"/>
                  </a:lnTo>
                  <a:lnTo>
                    <a:pt x="9902835" y="1836526"/>
                  </a:lnTo>
                  <a:lnTo>
                    <a:pt x="0" y="1836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010096" y="438203"/>
              <a:ext cx="8089775" cy="845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400"/>
                </a:lnSpc>
              </a:pPr>
              <a:r>
                <a:rPr lang="en-US" b="true" sz="3600">
                  <a:solidFill>
                    <a:srgbClr val="000000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Thân thiện với người dùng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8575" y="7543800"/>
            <a:ext cx="2114550" cy="2743200"/>
          </a:xfrm>
          <a:custGeom>
            <a:avLst/>
            <a:gdLst/>
            <a:ahLst/>
            <a:cxnLst/>
            <a:rect r="r" b="b" t="t" l="l"/>
            <a:pathLst>
              <a:path h="2743200" w="2114550">
                <a:moveTo>
                  <a:pt x="0" y="0"/>
                </a:moveTo>
                <a:lnTo>
                  <a:pt x="2114550" y="0"/>
                </a:lnTo>
                <a:lnTo>
                  <a:pt x="2114550" y="2743200"/>
                </a:lnTo>
                <a:lnTo>
                  <a:pt x="0" y="2743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39710" y="9182451"/>
            <a:ext cx="1105640" cy="1069455"/>
          </a:xfrm>
          <a:custGeom>
            <a:avLst/>
            <a:gdLst/>
            <a:ahLst/>
            <a:cxnLst/>
            <a:rect r="r" b="b" t="t" l="l"/>
            <a:pathLst>
              <a:path h="1069455" w="1105640">
                <a:moveTo>
                  <a:pt x="0" y="0"/>
                </a:moveTo>
                <a:lnTo>
                  <a:pt x="1105639" y="0"/>
                </a:lnTo>
                <a:lnTo>
                  <a:pt x="1105639" y="1069455"/>
                </a:lnTo>
                <a:lnTo>
                  <a:pt x="0" y="10694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82368" y="2367584"/>
            <a:ext cx="1697746" cy="2223238"/>
          </a:xfrm>
          <a:custGeom>
            <a:avLst/>
            <a:gdLst/>
            <a:ahLst/>
            <a:cxnLst/>
            <a:rect r="r" b="b" t="t" l="l"/>
            <a:pathLst>
              <a:path h="2223238" w="1697746">
                <a:moveTo>
                  <a:pt x="0" y="0"/>
                </a:moveTo>
                <a:lnTo>
                  <a:pt x="1697746" y="0"/>
                </a:lnTo>
                <a:lnTo>
                  <a:pt x="1697746" y="2223239"/>
                </a:lnTo>
                <a:lnTo>
                  <a:pt x="0" y="22232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518099" y="5308876"/>
            <a:ext cx="1569655" cy="1307094"/>
          </a:xfrm>
          <a:custGeom>
            <a:avLst/>
            <a:gdLst/>
            <a:ahLst/>
            <a:cxnLst/>
            <a:rect r="r" b="b" t="t" l="l"/>
            <a:pathLst>
              <a:path h="1307094" w="1569655">
                <a:moveTo>
                  <a:pt x="0" y="0"/>
                </a:moveTo>
                <a:lnTo>
                  <a:pt x="1569654" y="0"/>
                </a:lnTo>
                <a:lnTo>
                  <a:pt x="1569654" y="1307094"/>
                </a:lnTo>
                <a:lnTo>
                  <a:pt x="0" y="1307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85890" y="467512"/>
            <a:ext cx="1094224" cy="1122377"/>
          </a:xfrm>
          <a:custGeom>
            <a:avLst/>
            <a:gdLst/>
            <a:ahLst/>
            <a:cxnLst/>
            <a:rect r="r" b="b" t="t" l="l"/>
            <a:pathLst>
              <a:path h="1122377" w="1094224">
                <a:moveTo>
                  <a:pt x="0" y="0"/>
                </a:moveTo>
                <a:lnTo>
                  <a:pt x="1094224" y="0"/>
                </a:lnTo>
                <a:lnTo>
                  <a:pt x="1094224" y="1122376"/>
                </a:lnTo>
                <a:lnTo>
                  <a:pt x="0" y="11223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32774" y="4495573"/>
            <a:ext cx="3785325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Tải nhanh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Mở rộng dễ dàng 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Tối ưu bộ nhớ 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UI mượt mà 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Tìm kiếm nhanh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73700" y="629437"/>
            <a:ext cx="8340600" cy="960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8"/>
              </a:lnSpc>
              <a:spcBef>
                <a:spcPct val="0"/>
              </a:spcBef>
            </a:pPr>
            <a:r>
              <a:rPr lang="en-US" sz="7565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5.Kết quả đạt được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17133" y="6618954"/>
            <a:ext cx="8228217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 Giao diện trực quan 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 Đề xuất dựa trên hành vi người dùng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Cung cấp phản hồi thực tế từ khách hàng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Nhắc nhở lịch trình, cập nhật tour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Cá nhân hóa trải nghiệm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5692" y="-35094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84880" y="3175141"/>
            <a:ext cx="5155821" cy="1079842"/>
          </a:xfrm>
          <a:custGeom>
            <a:avLst/>
            <a:gdLst/>
            <a:ahLst/>
            <a:cxnLst/>
            <a:rect r="r" b="b" t="t" l="l"/>
            <a:pathLst>
              <a:path h="1079842" w="5155821">
                <a:moveTo>
                  <a:pt x="0" y="0"/>
                </a:moveTo>
                <a:lnTo>
                  <a:pt x="5155821" y="0"/>
                </a:lnTo>
                <a:lnTo>
                  <a:pt x="5155821" y="1079842"/>
                </a:lnTo>
                <a:lnTo>
                  <a:pt x="0" y="107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929484" y="4786536"/>
            <a:ext cx="1042433" cy="1042433"/>
            <a:chOff x="0" y="0"/>
            <a:chExt cx="13884457" cy="138844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5A1C2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929484" y="1813583"/>
            <a:ext cx="1149128" cy="1149128"/>
            <a:chOff x="0" y="0"/>
            <a:chExt cx="13884457" cy="138844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5A1C2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</p:grpSp>
      <p:sp>
        <p:nvSpPr>
          <p:cNvPr name="AutoShape 12" id="12"/>
          <p:cNvSpPr/>
          <p:nvPr/>
        </p:nvSpPr>
        <p:spPr>
          <a:xfrm flipH="true">
            <a:off x="6794833" y="2792710"/>
            <a:ext cx="177084" cy="242540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971918" y="3494960"/>
            <a:ext cx="1042433" cy="1042433"/>
            <a:chOff x="0" y="0"/>
            <a:chExt cx="13884457" cy="138844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5A1C2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8"/>
              <a:stretch>
                <a:fillRect l="-18183" t="0" r="-18183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469512" y="7252195"/>
            <a:ext cx="5155821" cy="1079842"/>
          </a:xfrm>
          <a:custGeom>
            <a:avLst/>
            <a:gdLst/>
            <a:ahLst/>
            <a:cxnLst/>
            <a:rect r="r" b="b" t="t" l="l"/>
            <a:pathLst>
              <a:path h="1079842" w="5155821">
                <a:moveTo>
                  <a:pt x="0" y="0"/>
                </a:moveTo>
                <a:lnTo>
                  <a:pt x="5155820" y="0"/>
                </a:lnTo>
                <a:lnTo>
                  <a:pt x="5155820" y="1079842"/>
                </a:lnTo>
                <a:lnTo>
                  <a:pt x="0" y="107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63845" y="4194640"/>
            <a:ext cx="5652138" cy="1183791"/>
          </a:xfrm>
          <a:custGeom>
            <a:avLst/>
            <a:gdLst/>
            <a:ahLst/>
            <a:cxnLst/>
            <a:rect r="r" b="b" t="t" l="l"/>
            <a:pathLst>
              <a:path h="1183791" w="5652138">
                <a:moveTo>
                  <a:pt x="0" y="0"/>
                </a:moveTo>
                <a:lnTo>
                  <a:pt x="5652138" y="0"/>
                </a:lnTo>
                <a:lnTo>
                  <a:pt x="5652138" y="1183792"/>
                </a:lnTo>
                <a:lnTo>
                  <a:pt x="0" y="1183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450701" y="7289604"/>
            <a:ext cx="1042433" cy="1042433"/>
            <a:chOff x="0" y="0"/>
            <a:chExt cx="13884457" cy="138844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5A1C2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9"/>
              <a:stretch>
                <a:fillRect l="-49553" t="0" r="-49553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6216867" y="4335998"/>
            <a:ext cx="1042433" cy="1042433"/>
            <a:chOff x="0" y="0"/>
            <a:chExt cx="13884457" cy="138844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5A1C2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0"/>
              <a:stretch>
                <a:fillRect l="-66146" t="0" r="-66146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863845" y="6008658"/>
            <a:ext cx="5937400" cy="1243537"/>
          </a:xfrm>
          <a:custGeom>
            <a:avLst/>
            <a:gdLst/>
            <a:ahLst/>
            <a:cxnLst/>
            <a:rect r="r" b="b" t="t" l="l"/>
            <a:pathLst>
              <a:path h="1243537" w="5937400">
                <a:moveTo>
                  <a:pt x="0" y="0"/>
                </a:moveTo>
                <a:lnTo>
                  <a:pt x="5937400" y="0"/>
                </a:lnTo>
                <a:lnTo>
                  <a:pt x="5937400" y="1243537"/>
                </a:lnTo>
                <a:lnTo>
                  <a:pt x="0" y="1243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00249" y="7496841"/>
            <a:ext cx="43250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Chatbot tư vấn nhanh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92470" y="4571465"/>
            <a:ext cx="50235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Tăng cường bảo mật dữ liệu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6216867" y="6094383"/>
            <a:ext cx="1042433" cy="1042433"/>
            <a:chOff x="0" y="0"/>
            <a:chExt cx="13884457" cy="138844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342874" y="-11125"/>
              <a:ext cx="14570202" cy="13906705"/>
            </a:xfrm>
            <a:custGeom>
              <a:avLst/>
              <a:gdLst/>
              <a:ahLst/>
              <a:cxnLst/>
              <a:rect r="r" b="b" t="t" l="l"/>
              <a:pathLst>
                <a:path h="13906705" w="14570202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5A1C2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-254486" y="73238"/>
              <a:ext cx="14393428" cy="13737980"/>
            </a:xfrm>
            <a:custGeom>
              <a:avLst/>
              <a:gdLst/>
              <a:ahLst/>
              <a:cxnLst/>
              <a:rect r="r" b="b" t="t" l="l"/>
              <a:pathLst>
                <a:path h="13737980" w="14393428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1"/>
              <a:stretch>
                <a:fillRect l="223" t="0" r="223" b="0"/>
              </a:stretch>
            </a:blipFill>
          </p:spPr>
        </p:sp>
      </p:grpSp>
      <p:sp>
        <p:nvSpPr>
          <p:cNvPr name="AutoShape 30" id="30"/>
          <p:cNvSpPr/>
          <p:nvPr/>
        </p:nvSpPr>
        <p:spPr>
          <a:xfrm flipV="true">
            <a:off x="5680315" y="7847818"/>
            <a:ext cx="771678" cy="5491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5515983" y="4857215"/>
            <a:ext cx="700883" cy="952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15801245" y="6615600"/>
            <a:ext cx="415621" cy="1482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5624264" y="8022878"/>
            <a:ext cx="1416105" cy="2264122"/>
          </a:xfrm>
          <a:custGeom>
            <a:avLst/>
            <a:gdLst/>
            <a:ahLst/>
            <a:cxnLst/>
            <a:rect r="r" b="b" t="t" l="l"/>
            <a:pathLst>
              <a:path h="2264122" w="1416105">
                <a:moveTo>
                  <a:pt x="0" y="0"/>
                </a:moveTo>
                <a:lnTo>
                  <a:pt x="1416105" y="0"/>
                </a:lnTo>
                <a:lnTo>
                  <a:pt x="1416105" y="2264122"/>
                </a:lnTo>
                <a:lnTo>
                  <a:pt x="0" y="22641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4730132" y="611427"/>
            <a:ext cx="1788264" cy="1466377"/>
          </a:xfrm>
          <a:prstGeom prst="rect">
            <a:avLst/>
          </a:prstGeom>
        </p:spPr>
      </p:pic>
      <p:sp>
        <p:nvSpPr>
          <p:cNvPr name="Freeform 35" id="35"/>
          <p:cNvSpPr/>
          <p:nvPr/>
        </p:nvSpPr>
        <p:spPr>
          <a:xfrm flipH="false" flipV="false" rot="4387771">
            <a:off x="240073" y="99059"/>
            <a:ext cx="1289615" cy="1371930"/>
          </a:xfrm>
          <a:custGeom>
            <a:avLst/>
            <a:gdLst/>
            <a:ahLst/>
            <a:cxnLst/>
            <a:rect r="r" b="b" t="t" l="l"/>
            <a:pathLst>
              <a:path h="1371930" w="1289615">
                <a:moveTo>
                  <a:pt x="0" y="0"/>
                </a:moveTo>
                <a:lnTo>
                  <a:pt x="1289615" y="0"/>
                </a:lnTo>
                <a:lnTo>
                  <a:pt x="1289615" y="1371930"/>
                </a:lnTo>
                <a:lnTo>
                  <a:pt x="0" y="13719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938059" y="5322693"/>
            <a:ext cx="1049463" cy="1371930"/>
          </a:xfrm>
          <a:custGeom>
            <a:avLst/>
            <a:gdLst/>
            <a:ahLst/>
            <a:cxnLst/>
            <a:rect r="r" b="b" t="t" l="l"/>
            <a:pathLst>
              <a:path h="1371930" w="1049463">
                <a:moveTo>
                  <a:pt x="0" y="0"/>
                </a:moveTo>
                <a:lnTo>
                  <a:pt x="1049463" y="0"/>
                </a:lnTo>
                <a:lnTo>
                  <a:pt x="1049463" y="1371930"/>
                </a:lnTo>
                <a:lnTo>
                  <a:pt x="0" y="13719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4546632" y="618171"/>
            <a:ext cx="10969351" cy="9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8"/>
              </a:lnSpc>
              <a:spcBef>
                <a:spcPct val="0"/>
              </a:spcBef>
            </a:pPr>
            <a:r>
              <a:rPr lang="en-US" sz="7565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6. Định hướng tương lai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27282" y="3492302"/>
            <a:ext cx="379413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Tích hợp thanh toán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17601" y="6354201"/>
            <a:ext cx="51066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Tích hợp chương trình ưu đãi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8646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8526797" y="4598737"/>
            <a:ext cx="13826911" cy="6636917"/>
          </a:xfrm>
          <a:custGeom>
            <a:avLst/>
            <a:gdLst/>
            <a:ahLst/>
            <a:cxnLst/>
            <a:rect r="r" b="b" t="t" l="l"/>
            <a:pathLst>
              <a:path h="6636917" w="13826911">
                <a:moveTo>
                  <a:pt x="13826911" y="0"/>
                </a:moveTo>
                <a:lnTo>
                  <a:pt x="0" y="0"/>
                </a:lnTo>
                <a:lnTo>
                  <a:pt x="0" y="6636918"/>
                </a:lnTo>
                <a:lnTo>
                  <a:pt x="13826911" y="6636918"/>
                </a:lnTo>
                <a:lnTo>
                  <a:pt x="138269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84664" y="1170219"/>
            <a:ext cx="12402982" cy="248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435"/>
              </a:lnSpc>
              <a:spcBef>
                <a:spcPct val="0"/>
              </a:spcBef>
            </a:pPr>
            <a:r>
              <a:rPr lang="en-US" sz="19006" strike="noStrike" u="none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122844">
            <a:off x="64477" y="-1296756"/>
            <a:ext cx="5337594" cy="4114800"/>
          </a:xfrm>
          <a:custGeom>
            <a:avLst/>
            <a:gdLst/>
            <a:ahLst/>
            <a:cxnLst/>
            <a:rect r="r" b="b" t="t" l="l"/>
            <a:pathLst>
              <a:path h="4114800" w="5337594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374523"/>
            <a:ext cx="8247364" cy="7842494"/>
          </a:xfrm>
          <a:custGeom>
            <a:avLst/>
            <a:gdLst/>
            <a:ahLst/>
            <a:cxnLst/>
            <a:rect r="r" b="b" t="t" l="l"/>
            <a:pathLst>
              <a:path h="7842494" w="8247364">
                <a:moveTo>
                  <a:pt x="0" y="0"/>
                </a:moveTo>
                <a:lnTo>
                  <a:pt x="8247364" y="0"/>
                </a:lnTo>
                <a:lnTo>
                  <a:pt x="8247364" y="7842494"/>
                </a:lnTo>
                <a:lnTo>
                  <a:pt x="0" y="7842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277" y="-1250300"/>
            <a:ext cx="5337594" cy="4114800"/>
          </a:xfrm>
          <a:custGeom>
            <a:avLst/>
            <a:gdLst/>
            <a:ahLst/>
            <a:cxnLst/>
            <a:rect r="r" b="b" t="t" l="l"/>
            <a:pathLst>
              <a:path h="4114800" w="5337594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61698">
            <a:off x="14604462" y="8213245"/>
            <a:ext cx="3459567" cy="2667012"/>
          </a:xfrm>
          <a:custGeom>
            <a:avLst/>
            <a:gdLst/>
            <a:ahLst/>
            <a:cxnLst/>
            <a:rect r="r" b="b" t="t" l="l"/>
            <a:pathLst>
              <a:path h="2667012" w="3459567">
                <a:moveTo>
                  <a:pt x="3459567" y="0"/>
                </a:moveTo>
                <a:lnTo>
                  <a:pt x="0" y="0"/>
                </a:lnTo>
                <a:lnTo>
                  <a:pt x="0" y="2667012"/>
                </a:lnTo>
                <a:lnTo>
                  <a:pt x="3459567" y="2667012"/>
                </a:lnTo>
                <a:lnTo>
                  <a:pt x="34595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0097">
            <a:off x="190793" y="8585029"/>
            <a:ext cx="1846188" cy="1597792"/>
          </a:xfrm>
          <a:custGeom>
            <a:avLst/>
            <a:gdLst/>
            <a:ahLst/>
            <a:cxnLst/>
            <a:rect r="r" b="b" t="t" l="l"/>
            <a:pathLst>
              <a:path h="1597792" w="1846188">
                <a:moveTo>
                  <a:pt x="0" y="0"/>
                </a:moveTo>
                <a:lnTo>
                  <a:pt x="1846188" y="0"/>
                </a:lnTo>
                <a:lnTo>
                  <a:pt x="1846188" y="1597791"/>
                </a:lnTo>
                <a:lnTo>
                  <a:pt x="0" y="1597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614295">
            <a:off x="13012090" y="9043178"/>
            <a:ext cx="1852221" cy="1007145"/>
          </a:xfrm>
          <a:custGeom>
            <a:avLst/>
            <a:gdLst/>
            <a:ahLst/>
            <a:cxnLst/>
            <a:rect r="r" b="b" t="t" l="l"/>
            <a:pathLst>
              <a:path h="1007145" w="1852221">
                <a:moveTo>
                  <a:pt x="1852221" y="0"/>
                </a:moveTo>
                <a:lnTo>
                  <a:pt x="0" y="0"/>
                </a:lnTo>
                <a:lnTo>
                  <a:pt x="0" y="1007146"/>
                </a:lnTo>
                <a:lnTo>
                  <a:pt x="1852221" y="1007146"/>
                </a:lnTo>
                <a:lnTo>
                  <a:pt x="185222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217663" y="2864500"/>
            <a:ext cx="3146786" cy="3146786"/>
            <a:chOff x="0" y="0"/>
            <a:chExt cx="13716000" cy="137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99210" y="1303020"/>
              <a:ext cx="11104880" cy="11104880"/>
            </a:xfrm>
            <a:custGeom>
              <a:avLst/>
              <a:gdLst/>
              <a:ahLst/>
              <a:cxnLst/>
              <a:rect r="r" b="b" t="t" l="l"/>
              <a:pathLst>
                <a:path h="11104880" w="11104880">
                  <a:moveTo>
                    <a:pt x="5552440" y="0"/>
                  </a:moveTo>
                  <a:lnTo>
                    <a:pt x="5552440" y="0"/>
                  </a:lnTo>
                  <a:cubicBezTo>
                    <a:pt x="8616950" y="0"/>
                    <a:pt x="11104880" y="2487930"/>
                    <a:pt x="11104880" y="5552440"/>
                  </a:cubicBezTo>
                  <a:lnTo>
                    <a:pt x="11104880" y="5552440"/>
                  </a:lnTo>
                  <a:cubicBezTo>
                    <a:pt x="11104880" y="8616950"/>
                    <a:pt x="8616951" y="11104880"/>
                    <a:pt x="5552440" y="11104880"/>
                  </a:cubicBezTo>
                  <a:lnTo>
                    <a:pt x="5552440" y="11104880"/>
                  </a:lnTo>
                  <a:cubicBezTo>
                    <a:pt x="2487930" y="11104880"/>
                    <a:pt x="0" y="8616950"/>
                    <a:pt x="0" y="5552440"/>
                  </a:cubicBezTo>
                  <a:lnTo>
                    <a:pt x="0" y="5552440"/>
                  </a:lnTo>
                  <a:cubicBezTo>
                    <a:pt x="0" y="2487930"/>
                    <a:pt x="2487930" y="0"/>
                    <a:pt x="5552440" y="0"/>
                  </a:cubicBezTo>
                  <a:close/>
                </a:path>
              </a:pathLst>
            </a:custGeom>
            <a:blipFill>
              <a:blip r:embed="rId10"/>
              <a:stretch>
                <a:fillRect l="-3652" t="0" r="-3652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close/>
                </a:path>
              </a:pathLst>
            </a:custGeom>
          </p:spPr>
        </p:sp>
      </p:grpSp>
      <p:sp>
        <p:nvSpPr>
          <p:cNvPr name="TextBox 12" id="12"/>
          <p:cNvSpPr txBox="true"/>
          <p:nvPr/>
        </p:nvSpPr>
        <p:spPr>
          <a:xfrm rot="0">
            <a:off x="3724447" y="1354234"/>
            <a:ext cx="10839107" cy="99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1"/>
              </a:lnSpc>
              <a:spcBef>
                <a:spcPct val="0"/>
              </a:spcBef>
            </a:pPr>
            <a:r>
              <a:rPr lang="en-US" sz="7599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Thành viên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19184" y="4023556"/>
            <a:ext cx="729694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Vũ Trần Kim Oanh - 22010191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9359" y="7629023"/>
            <a:ext cx="729694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Nguyễn Hữu Niên - 22010504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877958" y="6270411"/>
            <a:ext cx="3276340" cy="3276340"/>
            <a:chOff x="0" y="0"/>
            <a:chExt cx="13716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99210" y="1303020"/>
              <a:ext cx="11104880" cy="11104880"/>
            </a:xfrm>
            <a:custGeom>
              <a:avLst/>
              <a:gdLst/>
              <a:ahLst/>
              <a:cxnLst/>
              <a:rect r="r" b="b" t="t" l="l"/>
              <a:pathLst>
                <a:path h="11104880" w="11104880">
                  <a:moveTo>
                    <a:pt x="5552440" y="0"/>
                  </a:moveTo>
                  <a:lnTo>
                    <a:pt x="5552440" y="0"/>
                  </a:lnTo>
                  <a:cubicBezTo>
                    <a:pt x="8616950" y="0"/>
                    <a:pt x="11104880" y="2487930"/>
                    <a:pt x="11104880" y="5552440"/>
                  </a:cubicBezTo>
                  <a:lnTo>
                    <a:pt x="11104880" y="5552440"/>
                  </a:lnTo>
                  <a:cubicBezTo>
                    <a:pt x="11104880" y="8616950"/>
                    <a:pt x="8616951" y="11104880"/>
                    <a:pt x="5552440" y="11104880"/>
                  </a:cubicBezTo>
                  <a:lnTo>
                    <a:pt x="5552440" y="11104880"/>
                  </a:lnTo>
                  <a:cubicBezTo>
                    <a:pt x="2487930" y="11104880"/>
                    <a:pt x="0" y="8616950"/>
                    <a:pt x="0" y="5552440"/>
                  </a:cubicBezTo>
                  <a:lnTo>
                    <a:pt x="0" y="5552440"/>
                  </a:lnTo>
                  <a:cubicBezTo>
                    <a:pt x="0" y="2487930"/>
                    <a:pt x="2487930" y="0"/>
                    <a:pt x="555244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close/>
                </a:path>
              </a:pathLst>
            </a:custGeom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921378" y="775395"/>
            <a:ext cx="11357125" cy="9339741"/>
          </a:xfrm>
          <a:custGeom>
            <a:avLst/>
            <a:gdLst/>
            <a:ahLst/>
            <a:cxnLst/>
            <a:rect r="r" b="b" t="t" l="l"/>
            <a:pathLst>
              <a:path h="9339741" w="11357125">
                <a:moveTo>
                  <a:pt x="0" y="0"/>
                </a:moveTo>
                <a:lnTo>
                  <a:pt x="11357125" y="0"/>
                </a:lnTo>
                <a:lnTo>
                  <a:pt x="11357125" y="9339741"/>
                </a:lnTo>
                <a:lnTo>
                  <a:pt x="0" y="9339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19930" y="1843943"/>
            <a:ext cx="15002104" cy="143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9"/>
              </a:lnSpc>
            </a:pPr>
            <a:r>
              <a:rPr lang="en-US" sz="9740">
                <a:solidFill>
                  <a:srgbClr val="213138"/>
                </a:solidFill>
                <a:latin typeface="Baloo"/>
                <a:ea typeface="Baloo"/>
                <a:cs typeface="Baloo"/>
                <a:sym typeface="Baloo"/>
              </a:rPr>
              <a:t>NỘI DUNG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317241" y="0"/>
            <a:ext cx="2659915" cy="2955461"/>
          </a:xfrm>
          <a:custGeom>
            <a:avLst/>
            <a:gdLst/>
            <a:ahLst/>
            <a:cxnLst/>
            <a:rect r="r" b="b" t="t" l="l"/>
            <a:pathLst>
              <a:path h="2955461" w="2659915">
                <a:moveTo>
                  <a:pt x="2659914" y="0"/>
                </a:moveTo>
                <a:lnTo>
                  <a:pt x="0" y="0"/>
                </a:lnTo>
                <a:lnTo>
                  <a:pt x="0" y="2955461"/>
                </a:lnTo>
                <a:lnTo>
                  <a:pt x="2659914" y="2955461"/>
                </a:lnTo>
                <a:lnTo>
                  <a:pt x="26599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840759">
            <a:off x="14736687" y="621411"/>
            <a:ext cx="3164473" cy="5306281"/>
          </a:xfrm>
          <a:custGeom>
            <a:avLst/>
            <a:gdLst/>
            <a:ahLst/>
            <a:cxnLst/>
            <a:rect r="r" b="b" t="t" l="l"/>
            <a:pathLst>
              <a:path h="5306281" w="3164473">
                <a:moveTo>
                  <a:pt x="0" y="0"/>
                </a:moveTo>
                <a:lnTo>
                  <a:pt x="3164474" y="0"/>
                </a:lnTo>
                <a:lnTo>
                  <a:pt x="3164474" y="5306282"/>
                </a:lnTo>
                <a:lnTo>
                  <a:pt x="0" y="5306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734293" y="7227353"/>
            <a:ext cx="2230794" cy="2385876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42863" y="6167806"/>
            <a:ext cx="2775620" cy="4114800"/>
          </a:xfrm>
          <a:custGeom>
            <a:avLst/>
            <a:gdLst/>
            <a:ahLst/>
            <a:cxnLst/>
            <a:rect r="r" b="b" t="t" l="l"/>
            <a:pathLst>
              <a:path h="4114800" w="2775620">
                <a:moveTo>
                  <a:pt x="0" y="0"/>
                </a:moveTo>
                <a:lnTo>
                  <a:pt x="2775619" y="0"/>
                </a:lnTo>
                <a:lnTo>
                  <a:pt x="2775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41565" y="3411782"/>
            <a:ext cx="514543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Vấn đề người dùng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72509" y="4269032"/>
            <a:ext cx="729694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2. Giải pháp &amp; một số tính năng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72509" y="5330966"/>
            <a:ext cx="729694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3. Công nghệ sử dụng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72509" y="6388241"/>
            <a:ext cx="729694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4. Giới thiệu về một số tính  năng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72509" y="7279831"/>
            <a:ext cx="729694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5. Kết quả đạt được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72509" y="8337106"/>
            <a:ext cx="729694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6. Định hướng tương lai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277" y="-1250300"/>
            <a:ext cx="5337594" cy="4114800"/>
          </a:xfrm>
          <a:custGeom>
            <a:avLst/>
            <a:gdLst/>
            <a:ahLst/>
            <a:cxnLst/>
            <a:rect r="r" b="b" t="t" l="l"/>
            <a:pathLst>
              <a:path h="4114800" w="5337594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61698">
            <a:off x="14604462" y="8213245"/>
            <a:ext cx="3459567" cy="2667012"/>
          </a:xfrm>
          <a:custGeom>
            <a:avLst/>
            <a:gdLst/>
            <a:ahLst/>
            <a:cxnLst/>
            <a:rect r="r" b="b" t="t" l="l"/>
            <a:pathLst>
              <a:path h="2667012" w="3459567">
                <a:moveTo>
                  <a:pt x="3459567" y="0"/>
                </a:moveTo>
                <a:lnTo>
                  <a:pt x="0" y="0"/>
                </a:lnTo>
                <a:lnTo>
                  <a:pt x="0" y="2667012"/>
                </a:lnTo>
                <a:lnTo>
                  <a:pt x="3459567" y="2667012"/>
                </a:lnTo>
                <a:lnTo>
                  <a:pt x="34595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0097">
            <a:off x="190793" y="8585029"/>
            <a:ext cx="1846188" cy="1597792"/>
          </a:xfrm>
          <a:custGeom>
            <a:avLst/>
            <a:gdLst/>
            <a:ahLst/>
            <a:cxnLst/>
            <a:rect r="r" b="b" t="t" l="l"/>
            <a:pathLst>
              <a:path h="1597792" w="1846188">
                <a:moveTo>
                  <a:pt x="0" y="0"/>
                </a:moveTo>
                <a:lnTo>
                  <a:pt x="1846188" y="0"/>
                </a:lnTo>
                <a:lnTo>
                  <a:pt x="1846188" y="1597791"/>
                </a:lnTo>
                <a:lnTo>
                  <a:pt x="0" y="1597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614295">
            <a:off x="13012090" y="9043178"/>
            <a:ext cx="1852221" cy="1007145"/>
          </a:xfrm>
          <a:custGeom>
            <a:avLst/>
            <a:gdLst/>
            <a:ahLst/>
            <a:cxnLst/>
            <a:rect r="r" b="b" t="t" l="l"/>
            <a:pathLst>
              <a:path h="1007145" w="1852221">
                <a:moveTo>
                  <a:pt x="1852221" y="0"/>
                </a:moveTo>
                <a:lnTo>
                  <a:pt x="0" y="0"/>
                </a:lnTo>
                <a:lnTo>
                  <a:pt x="0" y="1007146"/>
                </a:lnTo>
                <a:lnTo>
                  <a:pt x="1852221" y="1007146"/>
                </a:lnTo>
                <a:lnTo>
                  <a:pt x="185222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9596102" y="3336454"/>
            <a:ext cx="0" cy="51443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125497" y="3250107"/>
            <a:ext cx="6409096" cy="745786"/>
          </a:xfrm>
          <a:custGeom>
            <a:avLst/>
            <a:gdLst/>
            <a:ahLst/>
            <a:cxnLst/>
            <a:rect r="r" b="b" t="t" l="l"/>
            <a:pathLst>
              <a:path h="745786" w="6409096">
                <a:moveTo>
                  <a:pt x="0" y="0"/>
                </a:moveTo>
                <a:lnTo>
                  <a:pt x="6409096" y="0"/>
                </a:lnTo>
                <a:lnTo>
                  <a:pt x="6409096" y="745786"/>
                </a:lnTo>
                <a:lnTo>
                  <a:pt x="0" y="745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47056" y="4295775"/>
            <a:ext cx="7296944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Khó tìm tour phù hợp với nhu cầu cá nhân. 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Thông tin trên các nền tảng thiếu minh bạch, phân tán. 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Ứng dụng hiện có thiếu tiện lợi, cá nhân hóa kém.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24447" y="1354234"/>
            <a:ext cx="10839107" cy="99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71"/>
              </a:lnSpc>
              <a:spcBef>
                <a:spcPct val="0"/>
              </a:spcBef>
            </a:pPr>
            <a:r>
              <a:rPr lang="en-US" sz="7599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1.VẤN ĐỀ NGƯỜI DÙNG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79925" y="3149759"/>
            <a:ext cx="2500239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600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Khách hàng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16128" y="4295775"/>
            <a:ext cx="7296944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Khó tiếp cận khách hàng tiềm năng. </a:t>
            </a:r>
          </a:p>
          <a:p>
            <a:pPr algn="l">
              <a:lnSpc>
                <a:spcPts val="4500"/>
              </a:lnSpc>
            </a:pP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Quản lý tour thủ công, mất nhiều thời gian. </a:t>
            </a:r>
          </a:p>
          <a:p>
            <a:pPr algn="l">
              <a:lnSpc>
                <a:spcPts val="4500"/>
              </a:lnSpc>
            </a:pP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Thiếu công cụ tối ưu hóa kinh doanh.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733652" y="3264059"/>
            <a:ext cx="6409096" cy="745786"/>
          </a:xfrm>
          <a:custGeom>
            <a:avLst/>
            <a:gdLst/>
            <a:ahLst/>
            <a:cxnLst/>
            <a:rect r="r" b="b" t="t" l="l"/>
            <a:pathLst>
              <a:path h="745786" w="6409096">
                <a:moveTo>
                  <a:pt x="0" y="0"/>
                </a:moveTo>
                <a:lnTo>
                  <a:pt x="6409096" y="0"/>
                </a:lnTo>
                <a:lnTo>
                  <a:pt x="6409096" y="745786"/>
                </a:lnTo>
                <a:lnTo>
                  <a:pt x="0" y="745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830469" y="3149759"/>
            <a:ext cx="4668263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600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Công ty cung cấp tour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5692" y="-35094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8905063">
            <a:off x="235500" y="7667576"/>
            <a:ext cx="4616876" cy="3181448"/>
          </a:xfrm>
          <a:custGeom>
            <a:avLst/>
            <a:gdLst/>
            <a:ahLst/>
            <a:cxnLst/>
            <a:rect r="r" b="b" t="t" l="l"/>
            <a:pathLst>
              <a:path h="3181448" w="4616876">
                <a:moveTo>
                  <a:pt x="4616877" y="0"/>
                </a:moveTo>
                <a:lnTo>
                  <a:pt x="0" y="0"/>
                </a:lnTo>
                <a:lnTo>
                  <a:pt x="0" y="3181448"/>
                </a:lnTo>
                <a:lnTo>
                  <a:pt x="4616877" y="3181448"/>
                </a:lnTo>
                <a:lnTo>
                  <a:pt x="46168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06937" y="9080075"/>
            <a:ext cx="1880479" cy="1206925"/>
          </a:xfrm>
          <a:custGeom>
            <a:avLst/>
            <a:gdLst/>
            <a:ahLst/>
            <a:cxnLst/>
            <a:rect r="r" b="b" t="t" l="l"/>
            <a:pathLst>
              <a:path h="1206925" w="1880479">
                <a:moveTo>
                  <a:pt x="0" y="0"/>
                </a:moveTo>
                <a:lnTo>
                  <a:pt x="1880479" y="0"/>
                </a:lnTo>
                <a:lnTo>
                  <a:pt x="1880479" y="1206925"/>
                </a:lnTo>
                <a:lnTo>
                  <a:pt x="0" y="1206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17174" y="2951939"/>
            <a:ext cx="5200515" cy="1223133"/>
            <a:chOff x="0" y="0"/>
            <a:chExt cx="6934020" cy="16308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16046" y="328253"/>
              <a:ext cx="6417975" cy="1302591"/>
            </a:xfrm>
            <a:custGeom>
              <a:avLst/>
              <a:gdLst/>
              <a:ahLst/>
              <a:cxnLst/>
              <a:rect r="r" b="b" t="t" l="l"/>
              <a:pathLst>
                <a:path h="1302591" w="6417975">
                  <a:moveTo>
                    <a:pt x="0" y="0"/>
                  </a:moveTo>
                  <a:lnTo>
                    <a:pt x="6417974" y="0"/>
                  </a:lnTo>
                  <a:lnTo>
                    <a:pt x="6417974" y="1302591"/>
                  </a:lnTo>
                  <a:lnTo>
                    <a:pt x="0" y="1302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2091" cy="979548"/>
            </a:xfrm>
            <a:custGeom>
              <a:avLst/>
              <a:gdLst/>
              <a:ahLst/>
              <a:cxnLst/>
              <a:rect r="r" b="b" t="t" l="l"/>
              <a:pathLst>
                <a:path h="979548" w="1032091">
                  <a:moveTo>
                    <a:pt x="0" y="0"/>
                  </a:moveTo>
                  <a:lnTo>
                    <a:pt x="1032091" y="0"/>
                  </a:lnTo>
                  <a:lnTo>
                    <a:pt x="1032091" y="979548"/>
                  </a:lnTo>
                  <a:lnTo>
                    <a:pt x="0" y="979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63212" y="608073"/>
              <a:ext cx="518046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Tìm kiếm &amp; Đặt tour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91242" y="4341438"/>
            <a:ext cx="5087669" cy="1223133"/>
            <a:chOff x="0" y="0"/>
            <a:chExt cx="6783558" cy="16308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65584" y="328253"/>
              <a:ext cx="6417975" cy="1302591"/>
            </a:xfrm>
            <a:custGeom>
              <a:avLst/>
              <a:gdLst/>
              <a:ahLst/>
              <a:cxnLst/>
              <a:rect r="r" b="b" t="t" l="l"/>
              <a:pathLst>
                <a:path h="1302591" w="6417975">
                  <a:moveTo>
                    <a:pt x="0" y="0"/>
                  </a:moveTo>
                  <a:lnTo>
                    <a:pt x="6417974" y="0"/>
                  </a:lnTo>
                  <a:lnTo>
                    <a:pt x="6417974" y="1302591"/>
                  </a:lnTo>
                  <a:lnTo>
                    <a:pt x="0" y="1302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351013" y="651148"/>
              <a:ext cx="518046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Lịch trình chi tiết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32091" cy="979548"/>
            </a:xfrm>
            <a:custGeom>
              <a:avLst/>
              <a:gdLst/>
              <a:ahLst/>
              <a:cxnLst/>
              <a:rect r="r" b="b" t="t" l="l"/>
              <a:pathLst>
                <a:path h="979548" w="1032091">
                  <a:moveTo>
                    <a:pt x="0" y="0"/>
                  </a:moveTo>
                  <a:lnTo>
                    <a:pt x="1032091" y="0"/>
                  </a:lnTo>
                  <a:lnTo>
                    <a:pt x="1032091" y="979548"/>
                  </a:lnTo>
                  <a:lnTo>
                    <a:pt x="0" y="979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746155" y="5730938"/>
            <a:ext cx="5004154" cy="1223133"/>
            <a:chOff x="0" y="0"/>
            <a:chExt cx="6672206" cy="16308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231" y="328253"/>
              <a:ext cx="6417975" cy="1302591"/>
            </a:xfrm>
            <a:custGeom>
              <a:avLst/>
              <a:gdLst/>
              <a:ahLst/>
              <a:cxnLst/>
              <a:rect r="r" b="b" t="t" l="l"/>
              <a:pathLst>
                <a:path h="1302591" w="6417975">
                  <a:moveTo>
                    <a:pt x="0" y="0"/>
                  </a:moveTo>
                  <a:lnTo>
                    <a:pt x="6417975" y="0"/>
                  </a:lnTo>
                  <a:lnTo>
                    <a:pt x="6417975" y="1302591"/>
                  </a:lnTo>
                  <a:lnTo>
                    <a:pt x="0" y="1302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200970" y="651302"/>
              <a:ext cx="518046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Đánh giá &amp; gợi ý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32091" cy="979548"/>
            </a:xfrm>
            <a:custGeom>
              <a:avLst/>
              <a:gdLst/>
              <a:ahLst/>
              <a:cxnLst/>
              <a:rect r="r" b="b" t="t" l="l"/>
              <a:pathLst>
                <a:path h="979548" w="1032091">
                  <a:moveTo>
                    <a:pt x="0" y="0"/>
                  </a:moveTo>
                  <a:lnTo>
                    <a:pt x="1032091" y="0"/>
                  </a:lnTo>
                  <a:lnTo>
                    <a:pt x="1032091" y="979548"/>
                  </a:lnTo>
                  <a:lnTo>
                    <a:pt x="0" y="979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133189" y="7124334"/>
            <a:ext cx="5123483" cy="1223133"/>
            <a:chOff x="0" y="0"/>
            <a:chExt cx="6831311" cy="16308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13336" y="328253"/>
              <a:ext cx="6417975" cy="1302591"/>
            </a:xfrm>
            <a:custGeom>
              <a:avLst/>
              <a:gdLst/>
              <a:ahLst/>
              <a:cxnLst/>
              <a:rect r="r" b="b" t="t" l="l"/>
              <a:pathLst>
                <a:path h="1302591" w="6417975">
                  <a:moveTo>
                    <a:pt x="0" y="0"/>
                  </a:moveTo>
                  <a:lnTo>
                    <a:pt x="6417975" y="0"/>
                  </a:lnTo>
                  <a:lnTo>
                    <a:pt x="6417975" y="1302591"/>
                  </a:lnTo>
                  <a:lnTo>
                    <a:pt x="0" y="1302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032091" y="608008"/>
              <a:ext cx="518046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Noto Sans JP"/>
                  <a:ea typeface="Noto Sans JP"/>
                  <a:cs typeface="Noto Sans JP"/>
                  <a:sym typeface="Noto Sans JP"/>
                </a:rPr>
                <a:t>Công cụ quản lý tour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2091" cy="979548"/>
            </a:xfrm>
            <a:custGeom>
              <a:avLst/>
              <a:gdLst/>
              <a:ahLst/>
              <a:cxnLst/>
              <a:rect r="r" b="b" t="t" l="l"/>
              <a:pathLst>
                <a:path h="979548" w="1032091">
                  <a:moveTo>
                    <a:pt x="0" y="0"/>
                  </a:moveTo>
                  <a:lnTo>
                    <a:pt x="1032091" y="0"/>
                  </a:lnTo>
                  <a:lnTo>
                    <a:pt x="1032091" y="979548"/>
                  </a:lnTo>
                  <a:lnTo>
                    <a:pt x="0" y="979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1863470">
            <a:off x="8018861" y="5205940"/>
            <a:ext cx="1515129" cy="1462100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8986155" y="1785529"/>
            <a:ext cx="10400765" cy="6561937"/>
          </a:xfrm>
          <a:custGeom>
            <a:avLst/>
            <a:gdLst/>
            <a:ahLst/>
            <a:cxnLst/>
            <a:rect r="r" b="b" t="t" l="l"/>
            <a:pathLst>
              <a:path h="6561937" w="10400765">
                <a:moveTo>
                  <a:pt x="0" y="0"/>
                </a:moveTo>
                <a:lnTo>
                  <a:pt x="10400765" y="0"/>
                </a:lnTo>
                <a:lnTo>
                  <a:pt x="10400765" y="6561937"/>
                </a:lnTo>
                <a:lnTo>
                  <a:pt x="0" y="65619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479192" y="7370523"/>
            <a:ext cx="2352055" cy="2706339"/>
          </a:xfrm>
          <a:custGeom>
            <a:avLst/>
            <a:gdLst/>
            <a:ahLst/>
            <a:cxnLst/>
            <a:rect r="r" b="b" t="t" l="l"/>
            <a:pathLst>
              <a:path h="2706339" w="2352055">
                <a:moveTo>
                  <a:pt x="0" y="0"/>
                </a:moveTo>
                <a:lnTo>
                  <a:pt x="2352055" y="0"/>
                </a:lnTo>
                <a:lnTo>
                  <a:pt x="2352055" y="2706339"/>
                </a:lnTo>
                <a:lnTo>
                  <a:pt x="0" y="27063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646883" y="618171"/>
            <a:ext cx="13265622" cy="9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8"/>
              </a:lnSpc>
              <a:spcBef>
                <a:spcPct val="0"/>
              </a:spcBef>
            </a:pPr>
            <a:r>
              <a:rPr lang="en-US" sz="7565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2.Giải pháp &amp; một số tính năng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1008" y="4546431"/>
            <a:ext cx="778651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Kết nối hiệu quả giữa khách hàng &amp; nhà cung cấp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36030" y="6067059"/>
            <a:ext cx="547647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Cải thiện chất lượng dịch vụ du lịch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5692" y="-35094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78751">
            <a:off x="3012685" y="784692"/>
            <a:ext cx="12262631" cy="8717616"/>
          </a:xfrm>
          <a:custGeom>
            <a:avLst/>
            <a:gdLst/>
            <a:ahLst/>
            <a:cxnLst/>
            <a:rect r="r" b="b" t="t" l="l"/>
            <a:pathLst>
              <a:path h="8717616" w="12262631">
                <a:moveTo>
                  <a:pt x="0" y="0"/>
                </a:moveTo>
                <a:lnTo>
                  <a:pt x="12262630" y="0"/>
                </a:lnTo>
                <a:lnTo>
                  <a:pt x="12262630" y="8717616"/>
                </a:lnTo>
                <a:lnTo>
                  <a:pt x="0" y="871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4610" y="1698692"/>
            <a:ext cx="13838779" cy="9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8"/>
              </a:lnSpc>
              <a:spcBef>
                <a:spcPct val="0"/>
              </a:spcBef>
            </a:pPr>
            <a:r>
              <a:rPr lang="en-US" sz="7565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3.Công nghệ sử dụng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2171441">
            <a:off x="13372909" y="1098665"/>
            <a:ext cx="2675710" cy="1454918"/>
          </a:xfrm>
          <a:custGeom>
            <a:avLst/>
            <a:gdLst/>
            <a:ahLst/>
            <a:cxnLst/>
            <a:rect r="r" b="b" t="t" l="l"/>
            <a:pathLst>
              <a:path h="1454918" w="2675710">
                <a:moveTo>
                  <a:pt x="2675710" y="0"/>
                </a:moveTo>
                <a:lnTo>
                  <a:pt x="0" y="0"/>
                </a:lnTo>
                <a:lnTo>
                  <a:pt x="0" y="1454917"/>
                </a:lnTo>
                <a:lnTo>
                  <a:pt x="2675710" y="1454917"/>
                </a:lnTo>
                <a:lnTo>
                  <a:pt x="26757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40269" y="-1433125"/>
            <a:ext cx="5337594" cy="4114800"/>
          </a:xfrm>
          <a:custGeom>
            <a:avLst/>
            <a:gdLst/>
            <a:ahLst/>
            <a:cxnLst/>
            <a:rect r="r" b="b" t="t" l="l"/>
            <a:pathLst>
              <a:path h="4114800" w="5337594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505674" y="3473301"/>
            <a:ext cx="2663463" cy="1598078"/>
            <a:chOff x="0" y="0"/>
            <a:chExt cx="6350000" cy="381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0"/>
              <a:stretch>
                <a:fillRect l="0" t="-5454" r="0" b="-545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918796" y="3473301"/>
            <a:ext cx="2663463" cy="1598078"/>
            <a:chOff x="0" y="0"/>
            <a:chExt cx="6350000" cy="381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1"/>
              <a:stretch>
                <a:fillRect l="0" t="-5454" r="0" b="-545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945005" y="6147688"/>
            <a:ext cx="2663463" cy="1598078"/>
            <a:chOff x="0" y="0"/>
            <a:chExt cx="6350000" cy="381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2"/>
              <a:stretch>
                <a:fillRect l="0" t="-32962" r="0" b="-32962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715110" y="6255838"/>
            <a:ext cx="4858441" cy="3996068"/>
          </a:xfrm>
          <a:custGeom>
            <a:avLst/>
            <a:gdLst/>
            <a:ahLst/>
            <a:cxnLst/>
            <a:rect r="r" b="b" t="t" l="l"/>
            <a:pathLst>
              <a:path h="3996068" w="4858441">
                <a:moveTo>
                  <a:pt x="0" y="0"/>
                </a:moveTo>
                <a:lnTo>
                  <a:pt x="4858441" y="0"/>
                </a:lnTo>
                <a:lnTo>
                  <a:pt x="4858441" y="3996068"/>
                </a:lnTo>
                <a:lnTo>
                  <a:pt x="0" y="39960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45315" y="5283233"/>
            <a:ext cx="4166954" cy="59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79"/>
              </a:lnSpc>
              <a:spcBef>
                <a:spcPct val="0"/>
              </a:spcBef>
            </a:pPr>
            <a:r>
              <a:rPr lang="en-US" sz="3557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 Jetpack Compose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18072" y="5283233"/>
            <a:ext cx="2864910" cy="59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79"/>
              </a:lnSpc>
              <a:spcBef>
                <a:spcPct val="0"/>
              </a:spcBef>
            </a:pPr>
            <a:r>
              <a:rPr lang="en-US" sz="3557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Kotlin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01874" y="7955316"/>
            <a:ext cx="3949724" cy="59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79"/>
              </a:lnSpc>
              <a:spcBef>
                <a:spcPct val="0"/>
              </a:spcBef>
            </a:pPr>
            <a:r>
              <a:rPr lang="en-US" sz="3557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Firebase Firestore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5692" y="-35094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78751">
            <a:off x="2243544" y="40036"/>
            <a:ext cx="14357571" cy="10206928"/>
          </a:xfrm>
          <a:custGeom>
            <a:avLst/>
            <a:gdLst/>
            <a:ahLst/>
            <a:cxnLst/>
            <a:rect r="r" b="b" t="t" l="l"/>
            <a:pathLst>
              <a:path h="10206928" w="14357571">
                <a:moveTo>
                  <a:pt x="0" y="0"/>
                </a:moveTo>
                <a:lnTo>
                  <a:pt x="14357571" y="0"/>
                </a:lnTo>
                <a:lnTo>
                  <a:pt x="14357571" y="10206928"/>
                </a:lnTo>
                <a:lnTo>
                  <a:pt x="0" y="10206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0269" y="-1433125"/>
            <a:ext cx="5337594" cy="4114800"/>
          </a:xfrm>
          <a:custGeom>
            <a:avLst/>
            <a:gdLst/>
            <a:ahLst/>
            <a:cxnLst/>
            <a:rect r="r" b="b" t="t" l="l"/>
            <a:pathLst>
              <a:path h="4114800" w="5337594">
                <a:moveTo>
                  <a:pt x="0" y="0"/>
                </a:moveTo>
                <a:lnTo>
                  <a:pt x="5337594" y="0"/>
                </a:lnTo>
                <a:lnTo>
                  <a:pt x="5337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09232" y="5326693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38366" y="3901256"/>
            <a:ext cx="14254276" cy="9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8"/>
              </a:lnSpc>
              <a:spcBef>
                <a:spcPct val="0"/>
              </a:spcBef>
            </a:pPr>
            <a:r>
              <a:rPr lang="en-US" sz="7565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4.Giới thiệu về một số tính năng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5692" y="-35094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96344" y="1028700"/>
            <a:ext cx="6409096" cy="745786"/>
            <a:chOff x="0" y="0"/>
            <a:chExt cx="8545461" cy="9943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45461" cy="994381"/>
            </a:xfrm>
            <a:custGeom>
              <a:avLst/>
              <a:gdLst/>
              <a:ahLst/>
              <a:cxnLst/>
              <a:rect r="r" b="b" t="t" l="l"/>
              <a:pathLst>
                <a:path h="994381" w="8545461">
                  <a:moveTo>
                    <a:pt x="0" y="0"/>
                  </a:moveTo>
                  <a:lnTo>
                    <a:pt x="8545461" y="0"/>
                  </a:lnTo>
                  <a:lnTo>
                    <a:pt x="8545461" y="994381"/>
                  </a:lnTo>
                  <a:lnTo>
                    <a:pt x="0" y="994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605904" y="-95698"/>
              <a:ext cx="3333652" cy="845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</a:pPr>
              <a:r>
                <a:rPr lang="en-US" b="true" sz="3600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Tìm kiếm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29914" y="421666"/>
            <a:ext cx="4218066" cy="9373481"/>
          </a:xfrm>
          <a:custGeom>
            <a:avLst/>
            <a:gdLst/>
            <a:ahLst/>
            <a:cxnLst/>
            <a:rect r="r" b="b" t="t" l="l"/>
            <a:pathLst>
              <a:path h="9373481" w="4218066">
                <a:moveTo>
                  <a:pt x="0" y="0"/>
                </a:moveTo>
                <a:lnTo>
                  <a:pt x="4218066" y="0"/>
                </a:lnTo>
                <a:lnTo>
                  <a:pt x="4218066" y="9373480"/>
                </a:lnTo>
                <a:lnTo>
                  <a:pt x="0" y="9373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67545" y="4114800"/>
            <a:ext cx="3298269" cy="5143500"/>
          </a:xfrm>
          <a:custGeom>
            <a:avLst/>
            <a:gdLst/>
            <a:ahLst/>
            <a:cxnLst/>
            <a:rect r="r" b="b" t="t" l="l"/>
            <a:pathLst>
              <a:path h="5143500" w="3298269">
                <a:moveTo>
                  <a:pt x="0" y="0"/>
                </a:moveTo>
                <a:lnTo>
                  <a:pt x="3298270" y="0"/>
                </a:lnTo>
                <a:lnTo>
                  <a:pt x="329827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5692" y="-35094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38798" y="1028700"/>
            <a:ext cx="6409096" cy="745786"/>
            <a:chOff x="0" y="0"/>
            <a:chExt cx="8545461" cy="9943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45461" cy="994381"/>
            </a:xfrm>
            <a:custGeom>
              <a:avLst/>
              <a:gdLst/>
              <a:ahLst/>
              <a:cxnLst/>
              <a:rect r="r" b="b" t="t" l="l"/>
              <a:pathLst>
                <a:path h="994381" w="8545461">
                  <a:moveTo>
                    <a:pt x="0" y="0"/>
                  </a:moveTo>
                  <a:lnTo>
                    <a:pt x="8545461" y="0"/>
                  </a:lnTo>
                  <a:lnTo>
                    <a:pt x="8545461" y="994381"/>
                  </a:lnTo>
                  <a:lnTo>
                    <a:pt x="0" y="994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897978" y="17130"/>
              <a:ext cx="4749504" cy="845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</a:pPr>
              <a:r>
                <a:rPr lang="en-US" b="true" sz="3600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Quản lý đặt tour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434775" y="402619"/>
            <a:ext cx="4300398" cy="9556439"/>
          </a:xfrm>
          <a:custGeom>
            <a:avLst/>
            <a:gdLst/>
            <a:ahLst/>
            <a:cxnLst/>
            <a:rect r="r" b="b" t="t" l="l"/>
            <a:pathLst>
              <a:path h="9556439" w="4300398">
                <a:moveTo>
                  <a:pt x="0" y="0"/>
                </a:moveTo>
                <a:lnTo>
                  <a:pt x="4300398" y="0"/>
                </a:lnTo>
                <a:lnTo>
                  <a:pt x="4300398" y="9556439"/>
                </a:lnTo>
                <a:lnTo>
                  <a:pt x="0" y="9556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74026" y="5608087"/>
            <a:ext cx="3678602" cy="4114800"/>
          </a:xfrm>
          <a:custGeom>
            <a:avLst/>
            <a:gdLst/>
            <a:ahLst/>
            <a:cxnLst/>
            <a:rect r="r" b="b" t="t" l="l"/>
            <a:pathLst>
              <a:path h="4114800" w="3678602">
                <a:moveTo>
                  <a:pt x="0" y="0"/>
                </a:moveTo>
                <a:lnTo>
                  <a:pt x="3678602" y="0"/>
                </a:lnTo>
                <a:lnTo>
                  <a:pt x="3678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85934" y="4409166"/>
            <a:ext cx="1413969" cy="1061762"/>
          </a:xfrm>
          <a:custGeom>
            <a:avLst/>
            <a:gdLst/>
            <a:ahLst/>
            <a:cxnLst/>
            <a:rect r="r" b="b" t="t" l="l"/>
            <a:pathLst>
              <a:path h="1061762" w="1413969">
                <a:moveTo>
                  <a:pt x="0" y="0"/>
                </a:moveTo>
                <a:lnTo>
                  <a:pt x="1413969" y="0"/>
                </a:lnTo>
                <a:lnTo>
                  <a:pt x="1413969" y="1061762"/>
                </a:lnTo>
                <a:lnTo>
                  <a:pt x="0" y="1061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81094">
            <a:off x="1822161" y="5022943"/>
            <a:ext cx="464275" cy="895969"/>
          </a:xfrm>
          <a:custGeom>
            <a:avLst/>
            <a:gdLst/>
            <a:ahLst/>
            <a:cxnLst/>
            <a:rect r="r" b="b" t="t" l="l"/>
            <a:pathLst>
              <a:path h="895969" w="464275">
                <a:moveTo>
                  <a:pt x="0" y="0"/>
                </a:moveTo>
                <a:lnTo>
                  <a:pt x="464275" y="0"/>
                </a:lnTo>
                <a:lnTo>
                  <a:pt x="464275" y="895969"/>
                </a:lnTo>
                <a:lnTo>
                  <a:pt x="0" y="8959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DAGgpKB0uY4</dc:identifier>
  <dcterms:modified xsi:type="dcterms:W3CDTF">2011-08-01T06:04:30Z</dcterms:modified>
  <cp:revision>1</cp:revision>
  <dc:title>TRAVEL JOURNAL</dc:title>
</cp:coreProperties>
</file>